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9"/>
  </p:notesMasterIdLst>
  <p:sldIdLst>
    <p:sldId id="281" r:id="rId2"/>
    <p:sldId id="267" r:id="rId3"/>
    <p:sldId id="268" r:id="rId4"/>
    <p:sldId id="278" r:id="rId5"/>
    <p:sldId id="273" r:id="rId6"/>
    <p:sldId id="274" r:id="rId7"/>
    <p:sldId id="272" r:id="rId8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033F1FE1-626F-484B-83EC-E8C84D79D950}">
          <p14:sldIdLst>
            <p14:sldId id="281"/>
            <p14:sldId id="267"/>
            <p14:sldId id="268"/>
            <p14:sldId id="278"/>
            <p14:sldId id="273"/>
            <p14:sldId id="274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45E1"/>
    <a:srgbClr val="F0F0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37" autoAdjust="0"/>
    <p:restoredTop sz="94703" autoAdjust="0"/>
  </p:normalViewPr>
  <p:slideViewPr>
    <p:cSldViewPr>
      <p:cViewPr varScale="1">
        <p:scale>
          <a:sx n="66" d="100"/>
          <a:sy n="66" d="100"/>
        </p:scale>
        <p:origin x="216" y="8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07.07.2025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>
            <a:extLst>
              <a:ext uri="{FF2B5EF4-FFF2-40B4-BE49-F238E27FC236}">
                <a16:creationId xmlns:a16="http://schemas.microsoft.com/office/drawing/2014/main" id="{E6EA781F-A4F6-BC4D-8203-72DB7E028284}"/>
              </a:ext>
            </a:extLst>
          </p:cNvPr>
          <p:cNvSpPr/>
          <p:nvPr userDrawn="1"/>
        </p:nvSpPr>
        <p:spPr>
          <a:xfrm>
            <a:off x="12135678" y="2100066"/>
            <a:ext cx="6172200" cy="8191500"/>
          </a:xfrm>
          <a:custGeom>
            <a:avLst/>
            <a:gdLst>
              <a:gd name="connsiteX0" fmla="*/ 604442 w 5562600"/>
              <a:gd name="connsiteY0" fmla="*/ 0 h 7467600"/>
              <a:gd name="connsiteX1" fmla="*/ 5562600 w 5562600"/>
              <a:gd name="connsiteY1" fmla="*/ 0 h 7467600"/>
              <a:gd name="connsiteX2" fmla="*/ 5562600 w 5562600"/>
              <a:gd name="connsiteY2" fmla="*/ 7467600 h 7467600"/>
              <a:gd name="connsiteX3" fmla="*/ 0 w 5562600"/>
              <a:gd name="connsiteY3" fmla="*/ 7467600 h 7467600"/>
              <a:gd name="connsiteX4" fmla="*/ 0 w 5562600"/>
              <a:gd name="connsiteY4" fmla="*/ 604442 h 7467600"/>
              <a:gd name="connsiteX5" fmla="*/ 604442 w 5562600"/>
              <a:gd name="connsiteY5" fmla="*/ 0 h 746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2600" h="7467600">
                <a:moveTo>
                  <a:pt x="604442" y="0"/>
                </a:moveTo>
                <a:lnTo>
                  <a:pt x="5562600" y="0"/>
                </a:lnTo>
                <a:lnTo>
                  <a:pt x="5562600" y="7467600"/>
                </a:lnTo>
                <a:lnTo>
                  <a:pt x="0" y="7467600"/>
                </a:lnTo>
                <a:lnTo>
                  <a:pt x="0" y="604442"/>
                </a:lnTo>
                <a:cubicBezTo>
                  <a:pt x="0" y="270618"/>
                  <a:pt x="270618" y="0"/>
                  <a:pt x="604442" y="0"/>
                </a:cubicBezTo>
                <a:close/>
              </a:path>
            </a:pathLst>
          </a:custGeom>
          <a:solidFill>
            <a:srgbClr val="0945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2F3B3E-482D-9B4A-AD19-31B7F0064D44}"/>
              </a:ext>
            </a:extLst>
          </p:cNvPr>
          <p:cNvSpPr/>
          <p:nvPr userDrawn="1"/>
        </p:nvSpPr>
        <p:spPr>
          <a:xfrm>
            <a:off x="13716000" y="0"/>
            <a:ext cx="3352800" cy="377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7">
            <a:extLst>
              <a:ext uri="{FF2B5EF4-FFF2-40B4-BE49-F238E27FC236}">
                <a16:creationId xmlns:a16="http://schemas.microsoft.com/office/drawing/2014/main" id="{99348F86-BEE2-6049-88A4-D746D5826DA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879897" y="820392"/>
            <a:ext cx="3025006" cy="2170112"/>
            <a:chOff x="0" y="0"/>
            <a:chExt cx="7370620" cy="5287617"/>
          </a:xfrm>
        </p:grpSpPr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C48C3F53-6318-7849-BA0D-7BA1257D076D}"/>
                </a:ext>
              </a:extLst>
            </p:cNvPr>
            <p:cNvSpPr/>
            <p:nvPr/>
          </p:nvSpPr>
          <p:spPr>
            <a:xfrm>
              <a:off x="0" y="0"/>
              <a:ext cx="7370572" cy="5287645"/>
            </a:xfrm>
            <a:custGeom>
              <a:avLst/>
              <a:gdLst/>
              <a:ahLst/>
              <a:cxnLst/>
              <a:rect l="l" t="t" r="r" b="b"/>
              <a:pathLst>
                <a:path w="7370572" h="5287645">
                  <a:moveTo>
                    <a:pt x="0" y="0"/>
                  </a:moveTo>
                  <a:lnTo>
                    <a:pt x="7370572" y="0"/>
                  </a:lnTo>
                  <a:lnTo>
                    <a:pt x="7370572" y="5287645"/>
                  </a:lnTo>
                  <a:lnTo>
                    <a:pt x="0" y="52876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198" b="-3198"/>
              </a:stretch>
            </a:blipFill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DF1CD0-ED75-1F45-BC61-DAB180B1F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2100067"/>
            <a:ext cx="10591800" cy="6836282"/>
          </a:xfrm>
          <a:noFill/>
          <a:effectLst/>
        </p:spPr>
        <p:txBody>
          <a:bodyPr anchor="ctr" anchorCtr="1">
            <a:normAutofit/>
          </a:bodyPr>
          <a:lstStyle>
            <a:lvl1pPr algn="l">
              <a:defRPr sz="8000">
                <a:ln>
                  <a:noFill/>
                </a:ln>
                <a:solidFill>
                  <a:schemeClr val="tx1"/>
                </a:solidFill>
                <a:effectLst>
                  <a:outerShdw blurRad="211232" dist="76200" dir="5400000" algn="t" rotWithShape="0">
                    <a:srgbClr val="0945E1">
                      <a:alpha val="40843"/>
                    </a:srgbClr>
                  </a:outerShdw>
                </a:effectLst>
                <a:latin typeface="Arial Rounded MT Bold" panose="020F0704030504030204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63BDB-ED2C-7148-A751-7ABB72CA1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E6D9-05A8-5D42-9A1B-175951D7D771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358D0-378F-D347-AF15-2F5CB97B2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330D8E-152B-9341-BD8E-058B2352323A}"/>
              </a:ext>
            </a:extLst>
          </p:cNvPr>
          <p:cNvSpPr txBox="1"/>
          <p:nvPr userDrawn="1"/>
        </p:nvSpPr>
        <p:spPr>
          <a:xfrm>
            <a:off x="12115800" y="8936348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800" dirty="0">
                <a:solidFill>
                  <a:schemeClr val="bg1"/>
                </a:solidFill>
              </a:rPr>
              <a:t>www.careerbytecode.substack.com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717BF3-225F-1241-A78C-68ADA92CABD6}"/>
              </a:ext>
            </a:extLst>
          </p:cNvPr>
          <p:cNvSpPr txBox="1"/>
          <p:nvPr userDrawn="1"/>
        </p:nvSpPr>
        <p:spPr>
          <a:xfrm>
            <a:off x="13704483" y="3949047"/>
            <a:ext cx="33643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World Largest Real-Time Projects Platform</a:t>
            </a:r>
          </a:p>
          <a:p>
            <a:endParaRPr lang="en-GB" sz="2800" dirty="0">
              <a:solidFill>
                <a:schemeClr val="bg1"/>
              </a:solidFill>
            </a:endParaRPr>
          </a:p>
          <a:p>
            <a:r>
              <a:rPr lang="en-GB" sz="2800" b="1" dirty="0">
                <a:solidFill>
                  <a:schemeClr val="bg1"/>
                </a:solidFill>
              </a:rPr>
              <a:t>97 Countries </a:t>
            </a:r>
          </a:p>
          <a:p>
            <a:r>
              <a:rPr lang="en-GB" sz="2800" b="1" dirty="0">
                <a:solidFill>
                  <a:schemeClr val="bg1"/>
                </a:solidFill>
              </a:rPr>
              <a:t>242K IT learners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0F523FC-6FB3-2147-8C59-62A08B32F9D1}"/>
              </a:ext>
            </a:extLst>
          </p:cNvPr>
          <p:cNvCxnSpPr>
            <a:cxnSpLocks/>
          </p:cNvCxnSpPr>
          <p:nvPr userDrawn="1"/>
        </p:nvCxnSpPr>
        <p:spPr>
          <a:xfrm>
            <a:off x="0" y="1058862"/>
            <a:ext cx="3200400" cy="0"/>
          </a:xfrm>
          <a:prstGeom prst="straightConnector1">
            <a:avLst/>
          </a:prstGeom>
          <a:ln w="101600">
            <a:solidFill>
              <a:srgbClr val="0945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0AFAABC6-7807-0147-8943-F9BA390951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068800" y="0"/>
            <a:ext cx="647700" cy="952499"/>
          </a:xfrm>
          <a:prstGeom prst="rect">
            <a:avLst/>
          </a:prstGeom>
          <a:solidFill>
            <a:srgbClr val="0945E1"/>
          </a:solidFill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rgbClr val="F0F0EE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B05A459-DB43-2447-8756-DFA95A1118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73363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1E6D9-EC03-1B49-82B9-5196A9A7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54C37F-86C2-8444-8D2B-845A2DB996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04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E238C9-45FF-0042-8616-2CB6FE2CA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1E4222-23F0-654E-AE1E-040F40244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0676E-A27A-5446-909D-6D24013AB8B8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B6F0B-5447-754E-A8DA-D550CF462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60D79-AB05-A54E-B0B1-81AC85B9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A27996B-7DE1-9841-8658-0C5FB42CAC7C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0044263"/>
      </p:ext>
    </p:extLst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3EE1C-3F0C-4441-B910-5A13A997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061B1-6401-8E47-8157-CBBCF19E3E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268AE-EBAF-EF43-89A7-EDAAAE04B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53AF0-D3F0-A34E-9448-5C4E0B78BAB0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8BDB6-C924-5348-A408-1B1326F97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579FB-B43E-0E4E-B060-CF23B8A72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26D0CFA-1B48-EF42-8BB0-87554208E403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978470"/>
      </p:ext>
    </p:extLst>
  </p:cSld>
  <p:clrMapOvr>
    <a:masterClrMapping/>
  </p:clrMapOvr>
  <p:transition spd="slow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272734-AE8C-4547-9660-554B224C7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9BC1C8-7020-8A48-BCE8-7FDF4600B3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DBED8-4317-8849-9F6E-95EAB5FBB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17F03-8241-AA45-9D61-66462B240F13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2CAF1-0516-9C4D-A2BC-9C0302D94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5AC0E-2629-7F4F-AAA2-FB1F925BE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BE61EE7-6386-C447-B031-56DFA08376C6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272561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4411F-B5D6-8841-A142-2227E7EC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0EECD-D94E-AD4A-B31B-606399911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6D6A9-F011-2A45-A983-1F7B4027D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5563C-2FC6-9B47-8339-C9BFF5C47A53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9D0D0-794A-C14B-A95E-8AF96E89D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58EF9-401C-B74E-8C79-185B245C9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572AC0F-9A1E-5A4D-8A12-DAA9F3186BAE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26505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043D9-533A-5F49-816B-4E131C13A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8313"/>
          </a:xfrm>
        </p:spPr>
        <p:txBody>
          <a:bodyPr anchor="b">
            <a:normAutofit/>
          </a:bodyPr>
          <a:lstStyle>
            <a:lvl1pPr>
              <a:defRPr sz="72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91CE4-3DF0-F84C-9E5C-5FFD27017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494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52C01-A336-0045-BC4B-88A81EC81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80E4F-2F2A-2646-B65A-70143B004045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0E702-3FC4-8445-947E-C2296C9B0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C66B6-D0F5-A441-AE19-B60130332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76E8576-0228-B840-9CCD-3AC678CC5378}"/>
              </a:ext>
            </a:extLst>
          </p:cNvPr>
          <p:cNvCxnSpPr>
            <a:cxnSpLocks/>
          </p:cNvCxnSpPr>
          <p:nvPr userDrawn="1"/>
        </p:nvCxnSpPr>
        <p:spPr>
          <a:xfrm>
            <a:off x="0" y="1058862"/>
            <a:ext cx="3200400" cy="0"/>
          </a:xfrm>
          <a:prstGeom prst="straightConnector1">
            <a:avLst/>
          </a:prstGeom>
          <a:ln w="101600">
            <a:solidFill>
              <a:srgbClr val="0945E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0987949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47808-F9BB-E442-A046-6F3F9EEC7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CEEC4-F473-9A43-A465-7752955987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F5A0F0-CF88-DC4C-BA64-628BAB371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C453C-08A6-7C46-82AA-63F7CDEFC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7B96E-1D22-4C42-88B0-B049C6ABE88B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A15D91-2277-CF45-B05D-BDBBE4ECF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B81F6-CC53-D846-87A3-DED06D5D3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ACC85E3-401D-6C48-BB7C-F50CA28ACC5D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946149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47808-F9BB-E442-A046-6F3F9EEC7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F5A0F0-CF88-DC4C-BA64-628BAB371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6057900"/>
            <a:ext cx="7810500" cy="320833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C453C-08A6-7C46-82AA-63F7CDEFC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88FBB-4DB5-E64E-B641-633FA0AA837E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A15D91-2277-CF45-B05D-BDBBE4ECF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B81F6-CC53-D846-87A3-DED06D5D3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BD97DC3-4002-8342-91C6-38791021EE8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452" y="2536825"/>
            <a:ext cx="6785548" cy="6785548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30571F7-F71D-DB49-9B98-AF865D62F47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144250" y="2713220"/>
            <a:ext cx="3962400" cy="3076393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291061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6B687-337C-6549-AA89-D18A982A3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0AEE2-82E9-E240-B916-CE2D52C53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C4C729-FF18-3247-877C-9061434E6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C1236E-3422-724D-9FFD-58E8E97764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3537E0-2F07-8145-B628-BF51DCAE92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947E82-A164-3849-82BB-4663F570F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67217-0D85-714F-BD77-48499C7EAB6F}" type="datetime1">
              <a:rPr lang="en-GB" smtClean="0"/>
              <a:t>07/07/2025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66AF18-2A48-B143-B550-52C34AD3F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E9038F-5CA3-A445-B750-F6A59C32C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72CD35-9647-FC4E-BD1B-A19D5DCA8CB5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384298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5F627-24C5-2F44-BFCF-5DAD2ABD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487E95-9647-FF4E-840F-F82B97A4F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BB93-ED84-3F4E-9C10-605CC23859F7}" type="datetime1">
              <a:rPr lang="en-GB" smtClean="0"/>
              <a:t>07/07/2025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04BD92-736F-B94F-AFE7-83215681F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0134A1-FB4E-E442-931C-45A93905F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ACA9262-5BAC-304B-94A7-002BE013FDB0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1350767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389CC6-AC20-C241-AA64-84436698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87F90-015B-874D-9706-92195A6BF1FF}" type="datetime1">
              <a:rPr lang="en-GB" smtClean="0"/>
              <a:t>07/07/2025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146C0C-0AE7-D448-BD49-602717475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FC007-46D6-4D4A-BDC7-B165BA806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B18DA6E-85C4-A649-8883-17A72888B7C3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202244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959DF-BEB9-9E48-907C-203B0E2B5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8052E-0607-924E-91C9-8BC0A797A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0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C18214-1194-A44C-8CFE-ACE360566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5ED2C-7FB2-6C4B-BC24-101BFCD5B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3197-7503-CE48-BF49-80305CA76392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52650C-3B61-454C-A461-6AC0B749E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7EB3C4-14A2-FB44-80C2-A6C0B5C84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4AA784E-23A3-7C4C-ABE7-98F74F095B80}"/>
              </a:ext>
            </a:extLst>
          </p:cNvPr>
          <p:cNvCxnSpPr>
            <a:cxnSpLocks/>
          </p:cNvCxnSpPr>
          <p:nvPr userDrawn="1"/>
        </p:nvCxnSpPr>
        <p:spPr>
          <a:xfrm>
            <a:off x="0" y="0"/>
            <a:ext cx="18288000" cy="0"/>
          </a:xfrm>
          <a:prstGeom prst="straightConnector1">
            <a:avLst/>
          </a:prstGeom>
          <a:ln w="101600">
            <a:solidFill>
              <a:srgbClr val="0945E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120555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0F0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3685C7-D07B-4D4F-8025-56728B777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7C699-A0CF-6841-9A55-F54274FE3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BE5A1-268B-8D41-8209-AB339A2060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67239" y="9534525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00">
                <a:solidFill>
                  <a:srgbClr val="0945E1"/>
                </a:solidFill>
                <a:latin typeface="+mj-lt"/>
              </a:defRPr>
            </a:lvl1pPr>
          </a:lstStyle>
          <a:p>
            <a:fld id="{BA4AFFD5-605F-674B-BBEB-C3759FDBDBFB}" type="datetime1">
              <a:rPr lang="en-GB" smtClean="0"/>
              <a:t>07/07/2025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F3F3CD-3A46-7644-BD7A-489EBDB9CF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896600" y="9534525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945E1"/>
                </a:solidFill>
                <a:latin typeface="+mj-lt"/>
              </a:defRPr>
            </a:lvl1pPr>
          </a:lstStyle>
          <a:p>
            <a:r>
              <a:rPr lang="en-US"/>
              <a:t>CareerByteCode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FA027-677F-5548-9847-C6694E3D5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068800" y="0"/>
            <a:ext cx="647700" cy="952499"/>
          </a:xfrm>
          <a:prstGeom prst="rect">
            <a:avLst/>
          </a:prstGeom>
          <a:solidFill>
            <a:srgbClr val="0945E1"/>
          </a:solidFill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rgbClr val="F0F0EE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B05A459-DB43-2447-8756-DFA95A1118B0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D3C7289-04D3-2D4B-8767-28A2BCECDC56}"/>
              </a:ext>
            </a:extLst>
          </p:cNvPr>
          <p:cNvGrpSpPr/>
          <p:nvPr userDrawn="1"/>
        </p:nvGrpSpPr>
        <p:grpSpPr>
          <a:xfrm>
            <a:off x="7611994" y="9615624"/>
            <a:ext cx="3064012" cy="404676"/>
            <a:chOff x="7156658" y="9534525"/>
            <a:chExt cx="4146825" cy="547688"/>
          </a:xfrm>
        </p:grpSpPr>
        <p:pic>
          <p:nvPicPr>
            <p:cNvPr id="9" name="Picture 2" descr="Medium ">
              <a:extLst>
                <a:ext uri="{FF2B5EF4-FFF2-40B4-BE49-F238E27FC236}">
                  <a16:creationId xmlns:a16="http://schemas.microsoft.com/office/drawing/2014/main" id="{CBD4F6A7-BF9C-6545-8A7A-FC2C1787F1A2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6658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Instagram ">
              <a:extLst>
                <a:ext uri="{FF2B5EF4-FFF2-40B4-BE49-F238E27FC236}">
                  <a16:creationId xmlns:a16="http://schemas.microsoft.com/office/drawing/2014/main" id="{B2B3EA02-3E88-2047-BAA9-0429B2E63B26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96312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6" descr="Twitter ">
              <a:extLst>
                <a:ext uri="{FF2B5EF4-FFF2-40B4-BE49-F238E27FC236}">
                  <a16:creationId xmlns:a16="http://schemas.microsoft.com/office/drawing/2014/main" id="{72D6371E-4738-464F-B2E8-030339E1ACAC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16139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8" descr="Github ">
              <a:extLst>
                <a:ext uri="{FF2B5EF4-FFF2-40B4-BE49-F238E27FC236}">
                  <a16:creationId xmlns:a16="http://schemas.microsoft.com/office/drawing/2014/main" id="{994B50B4-19EB-5940-BD83-4A9D77B2E576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35966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0" descr="Youtube ">
              <a:extLst>
                <a:ext uri="{FF2B5EF4-FFF2-40B4-BE49-F238E27FC236}">
                  <a16:creationId xmlns:a16="http://schemas.microsoft.com/office/drawing/2014/main" id="{6E5AB077-1F3D-634F-9A18-4610F4CB3714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6485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2" descr="Linkedin ">
              <a:extLst>
                <a:ext uri="{FF2B5EF4-FFF2-40B4-BE49-F238E27FC236}">
                  <a16:creationId xmlns:a16="http://schemas.microsoft.com/office/drawing/2014/main" id="{684D8506-0B27-DB4B-8BEB-75DF9863DE9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55795" y="9534525"/>
              <a:ext cx="547688" cy="547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72223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9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ransition spd="slow">
    <p:push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0945E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68" userDrawn="1">
          <p15:clr>
            <a:srgbClr val="F26B43"/>
          </p15:clr>
        </p15:guide>
        <p15:guide id="2" pos="10752" userDrawn="1">
          <p15:clr>
            <a:srgbClr val="F26B43"/>
          </p15:clr>
        </p15:guide>
        <p15:guide id="3" orient="horz" pos="312" userDrawn="1">
          <p15:clr>
            <a:srgbClr val="F26B43"/>
          </p15:clr>
        </p15:guide>
        <p15:guide id="4" orient="horz" pos="58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24214-D33C-6147-A11F-D4CF5A41DB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Hosting a Static Website on Amazon S3 with Secure Access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584974-80D6-3B4B-95B6-D1F3D470B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E6D9-05A8-5D42-9A1B-175951D7D771}" type="datetime1">
              <a:rPr lang="en-GB" smtClean="0"/>
              <a:t>07/07/2025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86F765-D3CF-A245-A1BB-1F51F82E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0A674-8611-2140-AF32-05A878226C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587193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94CD-131F-2D42-9CAF-C072BA3C2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48785-BAF2-064D-B211-15B570B14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Vibin</a:t>
            </a:r>
            <a:r>
              <a:rPr lang="en-US" b="1" dirty="0"/>
              <a:t> </a:t>
            </a:r>
            <a:r>
              <a:rPr lang="en-US" b="1" dirty="0" err="1"/>
              <a:t>Cholayil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DevOps and Cloud Engineer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2EAA20A-2CF6-684A-B50E-475EF0BD86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550" y="2738438"/>
            <a:ext cx="6527800" cy="6527800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71EA0FE-CB96-3841-B7B2-82350C194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08798-05FF-EC49-988C-1723BE3D2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464B-D829-D94B-918C-36DFA794DE98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6B23E-070C-4048-97C6-19C983219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8562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562DC-E04C-FA49-93D7-A42481406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0B9C4-9550-9F4F-8049-D22AE4E78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 am going to cover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DDD45-9CB7-504A-9AEE-115E3D872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BF28A0-0193-024C-B014-4D8AC28EB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6446B-C205-A14B-9E47-FFE43DE0FC12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15FD0-6FC6-F04A-A6A4-129F11B4C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964655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7727-C73E-1441-B4C9-928E7A40E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3D346-30B2-1943-9943-8C816579D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Web applications increasingly demand </a:t>
            </a:r>
            <a:r>
              <a:rPr lang="en-US" b="1" dirty="0"/>
              <a:t>cost-effective, highly available, </a:t>
            </a:r>
            <a:r>
              <a:rPr lang="en-US" dirty="0"/>
              <a:t>and </a:t>
            </a:r>
            <a:r>
              <a:rPr lang="en-US" b="1" dirty="0"/>
              <a:t>globally accessible</a:t>
            </a:r>
            <a:r>
              <a:rPr lang="en-US" dirty="0"/>
              <a:t> solutions for hosting static content.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A59EA-5704-6344-9512-E9DFF6704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5563C-2FC6-9B47-8339-C9BFF5C47A53}" type="datetime1">
              <a:rPr lang="en-GB" smtClean="0"/>
              <a:t>07/07/2025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2374D-7875-424C-8E87-6BA7E3574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C08BE-B532-D648-9C2A-56B42DC1A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39762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F0B5E-868B-EF44-A6E2-6E88C352C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</a:t>
            </a:r>
            <a:r>
              <a:rPr lang="en-US" dirty="0" err="1"/>
              <a:t>Requisities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CA4F7-1301-544B-A004-15F14DCEC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905AB5-AFE8-8747-B825-2BD0D8AF5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CDDAD4-75CE-E04E-B663-A8601AE7C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71852-7CC7-EE46-A628-CDE3ECF3A714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555BD-1BDA-8F40-A7CE-8CEC67E71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35721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F0B5E-868B-EF44-A6E2-6E88C352C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CA4F7-1301-544B-A004-15F14DCEC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905AB5-AFE8-8747-B825-2BD0D8AF5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EF711-E84F-F04A-AFC6-633A43796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EB1A-F278-5D45-A088-26F0F15DD090}" type="datetime1">
              <a:rPr lang="en-GB" smtClean="0"/>
              <a:t>07/07/2025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E169E-91D4-374C-BE11-459A15BD0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78470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8F95D7-323E-354C-A54D-43DF4B1CB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you…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5F2C589-F5CF-194D-92FC-98D0802865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AED19E-21F2-984F-A0AE-64D0905C4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CareerByteCode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55E5B79-D2A1-AF4E-8F8B-F6924CB40621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7162" y="2713038"/>
            <a:ext cx="3076575" cy="3076575"/>
          </a:xfrm>
        </p:spPr>
      </p:pic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1E29519-8304-4E44-B624-5629F393D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CDAB-333E-9040-8208-D37BEE36EBA1}" type="datetime1">
              <a:rPr lang="en-GB" smtClean="0"/>
              <a:t>07/07/2025</a:t>
            </a:fld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A4DD94-763E-A240-9D68-4F0FB86B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5A459-DB43-2447-8756-DFA95A1118B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73929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</TotalTime>
  <Words>73</Words>
  <Application>Microsoft Macintosh PowerPoint</Application>
  <PresentationFormat>Custom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Arial</vt:lpstr>
      <vt:lpstr>Calibri Light</vt:lpstr>
      <vt:lpstr>Arial Rounded MT Bold</vt:lpstr>
      <vt:lpstr>Custom Design</vt:lpstr>
      <vt:lpstr>Hosting a Static Website on Amazon S3 with Secure Access</vt:lpstr>
      <vt:lpstr>About Me</vt:lpstr>
      <vt:lpstr>About Session</vt:lpstr>
      <vt:lpstr>Problem Statement</vt:lpstr>
      <vt:lpstr>Pre-Requisities</vt:lpstr>
      <vt:lpstr>Implementation Steps</vt:lpstr>
      <vt:lpstr>Thank you…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CareerByteCode - Template.pptx</dc:title>
  <cp:lastModifiedBy>Microsoft Office User</cp:lastModifiedBy>
  <cp:revision>11</cp:revision>
  <dcterms:created xsi:type="dcterms:W3CDTF">2006-08-16T00:00:00Z</dcterms:created>
  <dcterms:modified xsi:type="dcterms:W3CDTF">2025-07-07T00:33:34Z</dcterms:modified>
  <dc:identifier>DAGrtlig_jk</dc:identifier>
</cp:coreProperties>
</file>

<file path=docProps/thumbnail.jpeg>
</file>